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7"/>
    <p:restoredTop sz="94719"/>
  </p:normalViewPr>
  <p:slideViewPr>
    <p:cSldViewPr snapToGrid="0" showGuides="1">
      <p:cViewPr varScale="1">
        <p:scale>
          <a:sx n="142" d="100"/>
          <a:sy n="142" d="100"/>
        </p:scale>
        <p:origin x="192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B49F6-201E-9F43-A08D-570D8B6D5585}" type="datetimeFigureOut">
              <a:rPr lang="en-US" smtClean="0"/>
              <a:t>3/24/23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3629B-E090-E745-A72C-BA86F5DF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45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3629B-E090-E745-A72C-BA86F5DF5E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79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3629B-E090-E745-A72C-BA86F5DF5E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45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0DFE-0D11-A01B-3D52-8A1A20FBA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661AA-F487-269F-89CF-B2B8D0FC0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5AD8E-6BDC-433F-88D0-05261551B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AB898-723C-6665-8969-B3A315439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4EE33-9E7E-735A-3104-37E95FFB8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7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AA48-DF74-240B-9D58-CA3547DD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7F8B72-590D-8687-525A-EA55DD5D9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889E9-4724-C0F9-AD59-75B188DA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39186-5E18-8758-1ADA-92D9CBD4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F54C1-FD8E-43D8-FBEC-94F05B34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6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44F0C0-3100-5434-56FB-26AF73BEC1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7F8C0-B218-FB34-216E-FC2DFC9D7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2E099-E33F-A73A-780B-56E92AC8C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2C7B-64FB-426B-6352-81D33B39F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73AF3-A77E-E17E-7D90-3EBF9B4A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86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93A19-6557-19D0-BFE1-4D7A9BB0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40B82-3456-EA37-DFDD-E3FF78C37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7D694-B8DC-727B-3CBA-2BCF4C1D3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91FC7-04EF-1F02-1F96-11DBA8B8C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50B5A-9361-0C37-B893-460EDBE41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6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B79A-8B9B-0A11-E46E-FBF98E1C4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05FC4-A501-1119-233B-2294843AD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E1AB4-792D-A02B-2709-EAB52CA9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63988-BDCD-8B94-E467-38C5E6469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CC3FA-44E5-B5EB-BDA3-7DD5D5553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5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AC99F-1B4C-FDCE-3C95-3D1DD8AA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BD282-46F6-354B-A143-8DE166E9C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1AEC0-3BDC-78F6-88CD-2437E961A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469E2-8D9F-28F5-E449-09BAF03B6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CE6A4-532E-D1A4-6C57-4E30B4055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5F354-CAFE-D537-5A57-D66A5C574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81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D2E5A-1B1C-7F4C-9614-3F0CF5B6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95F45-965B-8C11-7170-DB8A753F5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53A5B-C7B0-7AE8-0598-CADEDDDE2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B8EEF0-A9E3-AD89-D2EA-33AD9210FF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D35BDF-C110-37D3-AF68-A93D19918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F3403-7AF1-0147-40A1-A93D122EB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C0D54-FD59-2918-BE65-E3D019D2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2FB06D-9DB1-0FCA-6B49-15FA081BB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25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97659-5DED-A432-758F-3353BDA9D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276FF0-354D-4345-F79C-138EB638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8E9CF-4189-EF7C-BD30-6D5AD53C5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75D6E-B376-ADE2-3A3C-8EB08EB8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82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5A7DD5-7F73-6E26-7453-88B1B7272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8BB7C9-DF67-B0B2-FD08-452581A38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E86027-5E6F-0F43-DF7B-36E368EAE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6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EE151-5F53-243D-B066-7B56BD0FA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50E0E-E061-9223-45B1-CDF069890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C0D83F-55D0-CDE5-1CF0-68C9A47F0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232B22-8864-024F-CF5D-FC03FC940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70122B-69DA-2AD6-B5CC-805978CF6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1F9CC-34D3-B3EF-6BA1-E424C2EED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7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FFC87-0FA8-4487-652C-71592CF5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B3DA08-9657-9176-7D14-1B211D4A97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DD896E-10E9-B31C-2451-94AF9211C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A1EF2-7B0C-EB20-6265-FA88D94E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DDE67-6328-2DBB-5B49-DF123856B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F117D-54D0-8C33-4C83-209F8B80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1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BAF573-5D7A-1A5E-BC11-C5FAA567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C22F1-1D0F-510D-90D5-CB3F2279B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890B4-0DB5-F7C0-1686-01AB69FB2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A7E1-3E52-EF45-9C39-1620C34BDCAC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6E310-1B0D-22F9-B4F5-2E094D6FA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1891E-A1C5-1F5B-7190-B1FB360208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DBFD4-0DF8-2B4C-B5F4-5485C8518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7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hart, scatter chart&#10;&#10;Description automatically generated">
            <a:extLst>
              <a:ext uri="{FF2B5EF4-FFF2-40B4-BE49-F238E27FC236}">
                <a16:creationId xmlns:a16="http://schemas.microsoft.com/office/drawing/2014/main" id="{6D85D015-6E37-D041-31B9-2C98878FC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46748"/>
            <a:ext cx="3278292" cy="2442326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F15911DC-2E18-3383-77E3-38C1EC1C3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743" y="643466"/>
            <a:ext cx="3282696" cy="2445608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2C9C681-F372-5890-8B59-A755E948B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0243" y="643466"/>
            <a:ext cx="3282696" cy="2445607"/>
          </a:xfrm>
          <a:prstGeom prst="rect">
            <a:avLst/>
          </a:prstGeom>
        </p:spPr>
      </p:pic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0E8B6D26-9CAD-B82C-03A9-7A6257080C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467" y="3681032"/>
            <a:ext cx="3278292" cy="2442326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ECAD362A-43DC-E9B9-56F0-C861A10DD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3743" y="3677750"/>
            <a:ext cx="3282696" cy="2445608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AB998F9A-63F6-D19E-BA15-CE6F37B2E8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0243" y="3677750"/>
            <a:ext cx="3282696" cy="244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6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16582118-AA70-6E11-2FFE-71104E834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41" y="643475"/>
            <a:ext cx="3278292" cy="2450523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04A1A0DA-B066-D3A6-738F-89C37067B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743" y="643475"/>
            <a:ext cx="3291840" cy="2452420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CD8D9B06-63A9-8219-F1B3-C64058F49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8762" y="643475"/>
            <a:ext cx="3282696" cy="2462021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D1BD5E49-5A0D-2BD4-F88F-69AB1EAD5C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541" y="3668223"/>
            <a:ext cx="3278292" cy="2450523"/>
          </a:xfrm>
          <a:prstGeom prst="rect">
            <a:avLst/>
          </a:prstGeom>
        </p:spPr>
      </p:pic>
      <p:pic>
        <p:nvPicPr>
          <p:cNvPr id="17" name="Picture 16" descr="Chart, scatter chart&#10;&#10;Description automatically generated">
            <a:extLst>
              <a:ext uri="{FF2B5EF4-FFF2-40B4-BE49-F238E27FC236}">
                <a16:creationId xmlns:a16="http://schemas.microsoft.com/office/drawing/2014/main" id="{295BDB8C-DEDF-EB89-BDCB-80BD8593D5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3743" y="3668223"/>
            <a:ext cx="3282696" cy="2453815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8FAE78C5-EAF8-62C7-3081-D8C95BE5C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8762" y="3640311"/>
            <a:ext cx="3282696" cy="247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964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2</Words>
  <Application>Microsoft Macintosh PowerPoint</Application>
  <PresentationFormat>Widescreen</PresentationFormat>
  <Paragraphs>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Allison Adams</dc:creator>
  <cp:lastModifiedBy>Allison Adams</cp:lastModifiedBy>
  <cp:revision>4</cp:revision>
  <dcterms:created xsi:type="dcterms:W3CDTF">2023-03-23T23:26:50Z</dcterms:created>
  <dcterms:modified xsi:type="dcterms:W3CDTF">2023-03-24T23:52:28Z</dcterms:modified>
</cp:coreProperties>
</file>

<file path=docProps/thumbnail.jpeg>
</file>